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Now" charset="1" panose="00000500000000000000"/>
      <p:regular r:id="rId20"/>
    </p:embeddedFont>
    <p:embeddedFont>
      <p:font typeface="Now Bold" charset="1" panose="00000800000000000000"/>
      <p:regular r:id="rId21"/>
    </p:embeddedFont>
    <p:embeddedFont>
      <p:font typeface="Now Thin" charset="1" panose="00000300000000000000"/>
      <p:regular r:id="rId22"/>
    </p:embeddedFont>
    <p:embeddedFont>
      <p:font typeface="Now Light" charset="1" panose="00000400000000000000"/>
      <p:regular r:id="rId23"/>
    </p:embeddedFont>
    <p:embeddedFont>
      <p:font typeface="Now Medium" charset="1" panose="00000600000000000000"/>
      <p:regular r:id="rId24"/>
    </p:embeddedFont>
    <p:embeddedFont>
      <p:font typeface="Now Heavy" charset="1" panose="00000A00000000000000"/>
      <p:regular r:id="rId25"/>
    </p:embeddedFont>
    <p:embeddedFont>
      <p:font typeface="Open Sauce" charset="1" panose="00000500000000000000"/>
      <p:regular r:id="rId26"/>
    </p:embeddedFont>
    <p:embeddedFont>
      <p:font typeface="Open Sauce Bold" charset="1" panose="00000800000000000000"/>
      <p:regular r:id="rId27"/>
    </p:embeddedFont>
    <p:embeddedFont>
      <p:font typeface="Open Sauce Italics" charset="1" panose="00000500000000000000"/>
      <p:regular r:id="rId28"/>
    </p:embeddedFont>
    <p:embeddedFont>
      <p:font typeface="Open Sauce Bold Italics" charset="1" panose="00000800000000000000"/>
      <p:regular r:id="rId29"/>
    </p:embeddedFont>
    <p:embeddedFont>
      <p:font typeface="Open Sauce Light" charset="1" panose="00000400000000000000"/>
      <p:regular r:id="rId30"/>
    </p:embeddedFont>
    <p:embeddedFont>
      <p:font typeface="Open Sauce Light Italics" charset="1" panose="00000400000000000000"/>
      <p:regular r:id="rId31"/>
    </p:embeddedFont>
    <p:embeddedFont>
      <p:font typeface="Open Sauce Medium" charset="1" panose="00000600000000000000"/>
      <p:regular r:id="rId32"/>
    </p:embeddedFont>
    <p:embeddedFont>
      <p:font typeface="Open Sauce Medium Italics" charset="1" panose="00000600000000000000"/>
      <p:regular r:id="rId33"/>
    </p:embeddedFont>
    <p:embeddedFont>
      <p:font typeface="Open Sauce Semi-Bold" charset="1" panose="00000700000000000000"/>
      <p:regular r:id="rId34"/>
    </p:embeddedFont>
    <p:embeddedFont>
      <p:font typeface="Open Sauce Semi-Bold Italics" charset="1" panose="00000700000000000000"/>
      <p:regular r:id="rId35"/>
    </p:embeddedFont>
    <p:embeddedFont>
      <p:font typeface="Open Sauce Heavy" charset="1" panose="00000A00000000000000"/>
      <p:regular r:id="rId36"/>
    </p:embeddedFont>
    <p:embeddedFont>
      <p:font typeface="Open Sauce Heavy Italics" charset="1" panose="00000A00000000000000"/>
      <p:regular r:id="rId37"/>
    </p:embeddedFont>
    <p:embeddedFont>
      <p:font typeface="Open Sans" charset="1" panose="020B0606030504020204"/>
      <p:regular r:id="rId38"/>
    </p:embeddedFont>
    <p:embeddedFont>
      <p:font typeface="Open Sans Bold" charset="1" panose="020B0806030504020204"/>
      <p:regular r:id="rId39"/>
    </p:embeddedFont>
    <p:embeddedFont>
      <p:font typeface="Open Sans Italics" charset="1" panose="020B0606030504020204"/>
      <p:regular r:id="rId40"/>
    </p:embeddedFont>
    <p:embeddedFont>
      <p:font typeface="Open Sans Bold Italics" charset="1" panose="020B0806030504020204"/>
      <p:regular r:id="rId41"/>
    </p:embeddedFont>
    <p:embeddedFont>
      <p:font typeface="Open Sans Light" charset="1" panose="020B0306030504020204"/>
      <p:regular r:id="rId42"/>
    </p:embeddedFont>
    <p:embeddedFont>
      <p:font typeface="Open Sans Light Italics" charset="1" panose="020B0306030504020204"/>
      <p:regular r:id="rId43"/>
    </p:embeddedFont>
    <p:embeddedFont>
      <p:font typeface="Open Sans Ultra-Bold" charset="1" panose="00000000000000000000"/>
      <p:regular r:id="rId44"/>
    </p:embeddedFont>
    <p:embeddedFont>
      <p:font typeface="Open Sans Ultra-Bold Italics" charset="1" panose="00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64" Target="slides/slide19.xml" Type="http://schemas.openxmlformats.org/officeDocument/2006/relationships/slide"/><Relationship Id="rId65" Target="slides/slide20.xml" Type="http://schemas.openxmlformats.org/officeDocument/2006/relationships/slide"/><Relationship Id="rId66" Target="slides/slide21.xml" Type="http://schemas.openxmlformats.org/officeDocument/2006/relationships/slide"/><Relationship Id="rId67" Target="slides/slide22.xml" Type="http://schemas.openxmlformats.org/officeDocument/2006/relationships/slide"/><Relationship Id="rId68" Target="slides/slide23.xml" Type="http://schemas.openxmlformats.org/officeDocument/2006/relationships/slide"/><Relationship Id="rId69" Target="slides/slide24.xml" Type="http://schemas.openxmlformats.org/officeDocument/2006/relationships/slide"/><Relationship Id="rId7" Target="fonts/font7.fntdata" Type="http://schemas.openxmlformats.org/officeDocument/2006/relationships/font"/><Relationship Id="rId70" Target="slides/slide25.xml" Type="http://schemas.openxmlformats.org/officeDocument/2006/relationships/slide"/><Relationship Id="rId71" Target="slides/slide26.xml" Type="http://schemas.openxmlformats.org/officeDocument/2006/relationships/slide"/><Relationship Id="rId72" Target="slides/slide27.xml" Type="http://schemas.openxmlformats.org/officeDocument/2006/relationships/slide"/><Relationship Id="rId73" Target="slides/slide28.xml" Type="http://schemas.openxmlformats.org/officeDocument/2006/relationships/slide"/><Relationship Id="rId74" Target="slides/slide29.xml" Type="http://schemas.openxmlformats.org/officeDocument/2006/relationships/slide"/><Relationship Id="rId75" Target="slides/slide30.xml" Type="http://schemas.openxmlformats.org/officeDocument/2006/relationships/slide"/><Relationship Id="rId76" Target="slides/slide31.xml" Type="http://schemas.openxmlformats.org/officeDocument/2006/relationships/slide"/><Relationship Id="rId77" Target="slides/slide3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VAGDdHZw130.mp4" Type="http://schemas.openxmlformats.org/officeDocument/2006/relationships/video"/><Relationship Id="rId4" Target="../media/VAGDdHZw130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1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png" Type="http://schemas.openxmlformats.org/officeDocument/2006/relationships/image"/><Relationship Id="rId17" Target="../media/image24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35364" y="1192932"/>
            <a:ext cx="7062572" cy="844447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3983782" cy="3873377"/>
          </a:xfrm>
          <a:custGeom>
            <a:avLst/>
            <a:gdLst/>
            <a:ahLst/>
            <a:cxnLst/>
            <a:rect r="r" b="b" t="t" l="l"/>
            <a:pathLst>
              <a:path h="3873377" w="3983782">
                <a:moveTo>
                  <a:pt x="0" y="0"/>
                </a:moveTo>
                <a:lnTo>
                  <a:pt x="3983782" y="0"/>
                </a:lnTo>
                <a:lnTo>
                  <a:pt x="3983782" y="3873377"/>
                </a:lnTo>
                <a:lnTo>
                  <a:pt x="0" y="3873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3607014"/>
            <a:ext cx="10959085" cy="1734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PIONIERBANK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5337186"/>
            <a:ext cx="9659937" cy="1709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072" y="1298143"/>
            <a:ext cx="15769857" cy="8273461"/>
          </a:xfrm>
          <a:custGeom>
            <a:avLst/>
            <a:gdLst/>
            <a:ahLst/>
            <a:cxnLst/>
            <a:rect r="r" b="b" t="t" l="l"/>
            <a:pathLst>
              <a:path h="8273461" w="15769857">
                <a:moveTo>
                  <a:pt x="0" y="0"/>
                </a:moveTo>
                <a:lnTo>
                  <a:pt x="15769856" y="0"/>
                </a:lnTo>
                <a:lnTo>
                  <a:pt x="15769856" y="8273461"/>
                </a:lnTo>
                <a:lnTo>
                  <a:pt x="0" y="827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18675" y="662940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FLOWCHART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Github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878404" cy="6188649"/>
          </a:xfrm>
          <a:custGeom>
            <a:avLst/>
            <a:gdLst/>
            <a:ahLst/>
            <a:cxnLst/>
            <a:rect r="r" b="b" t="t" l="l"/>
            <a:pathLst>
              <a:path h="6188649" w="11878404">
                <a:moveTo>
                  <a:pt x="0" y="0"/>
                </a:moveTo>
                <a:lnTo>
                  <a:pt x="11878404" y="0"/>
                </a:lnTo>
                <a:lnTo>
                  <a:pt x="11878404" y="6188649"/>
                </a:lnTo>
                <a:lnTo>
                  <a:pt x="0" y="6188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84447" y="5474987"/>
            <a:ext cx="11403553" cy="4134301"/>
          </a:xfrm>
          <a:custGeom>
            <a:avLst/>
            <a:gdLst/>
            <a:ahLst/>
            <a:cxnLst/>
            <a:rect r="r" b="b" t="t" l="l"/>
            <a:pathLst>
              <a:path h="4134301" w="11403553">
                <a:moveTo>
                  <a:pt x="0" y="0"/>
                </a:moveTo>
                <a:lnTo>
                  <a:pt x="11403553" y="0"/>
                </a:lnTo>
                <a:lnTo>
                  <a:pt x="11403553" y="4134301"/>
                </a:lnTo>
                <a:lnTo>
                  <a:pt x="0" y="4134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99876" y="2377709"/>
            <a:ext cx="6845761" cy="1944691"/>
          </a:xfrm>
          <a:custGeom>
            <a:avLst/>
            <a:gdLst/>
            <a:ahLst/>
            <a:cxnLst/>
            <a:rect r="r" b="b" t="t" l="l"/>
            <a:pathLst>
              <a:path h="1944691" w="6845761">
                <a:moveTo>
                  <a:pt x="0" y="0"/>
                </a:moveTo>
                <a:lnTo>
                  <a:pt x="6845761" y="0"/>
                </a:lnTo>
                <a:lnTo>
                  <a:pt x="6845761" y="1944691"/>
                </a:lnTo>
                <a:lnTo>
                  <a:pt x="0" y="1944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5602" y="6618530"/>
            <a:ext cx="4917520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Respo met de group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Branch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Pull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Live Share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Tools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60209" y="2183769"/>
            <a:ext cx="4161751" cy="1184729"/>
            <a:chOff x="0" y="0"/>
            <a:chExt cx="2565722" cy="730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6093797" y="3368497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24615" y="4553226"/>
            <a:ext cx="4161751" cy="1184729"/>
            <a:chOff x="0" y="0"/>
            <a:chExt cx="2565722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672946" y="5716065"/>
            <a:ext cx="4161751" cy="1254244"/>
            <a:chOff x="0" y="0"/>
            <a:chExt cx="2565722" cy="7732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5722" cy="773242"/>
            </a:xfrm>
            <a:custGeom>
              <a:avLst/>
              <a:gdLst/>
              <a:ahLst/>
              <a:cxnLst/>
              <a:rect r="r" b="b" t="t" l="l"/>
              <a:pathLst>
                <a:path h="773242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86621"/>
                  </a:lnTo>
                  <a:lnTo>
                    <a:pt x="2362522" y="773242"/>
                  </a:lnTo>
                  <a:lnTo>
                    <a:pt x="0" y="773242"/>
                  </a:lnTo>
                  <a:lnTo>
                    <a:pt x="203200" y="38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311722" cy="811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24615" y="6918503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802031" y="3618050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Trello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68443" y="2433321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Postman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76678" y="4822417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VisualCode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432849" y="7170333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Discord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10436461">
            <a:off x="15888474" y="-747133"/>
            <a:ext cx="6676564" cy="6676564"/>
          </a:xfrm>
          <a:custGeom>
            <a:avLst/>
            <a:gdLst/>
            <a:ahLst/>
            <a:cxnLst/>
            <a:rect r="r" b="b" t="t" l="l"/>
            <a:pathLst>
              <a:path h="6676564" w="6676564">
                <a:moveTo>
                  <a:pt x="0" y="0"/>
                </a:moveTo>
                <a:lnTo>
                  <a:pt x="6676564" y="0"/>
                </a:lnTo>
                <a:lnTo>
                  <a:pt x="6676564" y="6676564"/>
                </a:lnTo>
                <a:lnTo>
                  <a:pt x="0" y="6676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44293" y="141605"/>
            <a:ext cx="17299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Tools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347593" y="9227823"/>
            <a:ext cx="4161751" cy="1059177"/>
            <a:chOff x="0" y="0"/>
            <a:chExt cx="2565722" cy="65298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65722" cy="652984"/>
            </a:xfrm>
            <a:custGeom>
              <a:avLst/>
              <a:gdLst/>
              <a:ahLst/>
              <a:cxnLst/>
              <a:rect r="r" b="b" t="t" l="l"/>
              <a:pathLst>
                <a:path h="652984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26492"/>
                  </a:lnTo>
                  <a:lnTo>
                    <a:pt x="2362522" y="652984"/>
                  </a:lnTo>
                  <a:lnTo>
                    <a:pt x="0" y="652984"/>
                  </a:lnTo>
                  <a:lnTo>
                    <a:pt x="203200" y="326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-38100"/>
              <a:ext cx="2311722" cy="691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800000">
            <a:off x="6093797" y="999040"/>
            <a:ext cx="4161751" cy="1184729"/>
            <a:chOff x="0" y="0"/>
            <a:chExt cx="2565722" cy="73038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6672946" y="8073571"/>
            <a:ext cx="4161751" cy="1184729"/>
            <a:chOff x="0" y="0"/>
            <a:chExt cx="2565722" cy="73038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7510266" y="6013804"/>
            <a:ext cx="2745282" cy="62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Pencil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802031" y="1277624"/>
            <a:ext cx="2718459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Word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069239" y="9409114"/>
            <a:ext cx="2718459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LucidChart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94592" y="8341356"/>
            <a:ext cx="2718459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Excel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226587" y="-204738"/>
            <a:ext cx="4161751" cy="1233438"/>
            <a:chOff x="0" y="0"/>
            <a:chExt cx="2565722" cy="76041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565722" cy="760416"/>
            </a:xfrm>
            <a:custGeom>
              <a:avLst/>
              <a:gdLst/>
              <a:ahLst/>
              <a:cxnLst/>
              <a:rect r="r" b="b" t="t" l="l"/>
              <a:pathLst>
                <a:path h="76041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80208"/>
                  </a:lnTo>
                  <a:lnTo>
                    <a:pt x="2362522" y="760416"/>
                  </a:lnTo>
                  <a:lnTo>
                    <a:pt x="0" y="760416"/>
                  </a:lnTo>
                  <a:lnTo>
                    <a:pt x="203200" y="380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77800" y="-38100"/>
              <a:ext cx="2311722" cy="798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948233" y="150045"/>
            <a:ext cx="2718459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Combel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47346" y="7189612"/>
            <a:ext cx="30374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Communciatie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639514" y="150045"/>
            <a:ext cx="42554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Online, PhpMyAdmin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579701" y="1267872"/>
            <a:ext cx="1974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Verslagen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783169" y="9409114"/>
            <a:ext cx="196810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Flowchart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354177" y="2481405"/>
            <a:ext cx="40683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API,  documentation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74676" y="3301822"/>
            <a:ext cx="421005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planning,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project management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047346" y="4841696"/>
            <a:ext cx="43845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Html, Css, Framework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275415" y="5939613"/>
            <a:ext cx="181838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Mockups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3579701" y="8366121"/>
            <a:ext cx="29459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Testen van API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Design fase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9367" y="1238516"/>
            <a:ext cx="9013455" cy="5070069"/>
          </a:xfrm>
          <a:custGeom>
            <a:avLst/>
            <a:gdLst/>
            <a:ahLst/>
            <a:cxnLst/>
            <a:rect r="r" b="b" t="t" l="l"/>
            <a:pathLst>
              <a:path h="5070069" w="9013455">
                <a:moveTo>
                  <a:pt x="0" y="0"/>
                </a:moveTo>
                <a:lnTo>
                  <a:pt x="9013455" y="0"/>
                </a:lnTo>
                <a:lnTo>
                  <a:pt x="9013455" y="5070069"/>
                </a:lnTo>
                <a:lnTo>
                  <a:pt x="0" y="507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76047" y="3532213"/>
            <a:ext cx="9871544" cy="5552743"/>
          </a:xfrm>
          <a:custGeom>
            <a:avLst/>
            <a:gdLst/>
            <a:ahLst/>
            <a:cxnLst/>
            <a:rect r="r" b="b" t="t" l="l"/>
            <a:pathLst>
              <a:path h="5552743" w="9871544">
                <a:moveTo>
                  <a:pt x="0" y="0"/>
                </a:moveTo>
                <a:lnTo>
                  <a:pt x="9871543" y="0"/>
                </a:lnTo>
                <a:lnTo>
                  <a:pt x="9871543" y="5552744"/>
                </a:lnTo>
                <a:lnTo>
                  <a:pt x="0" y="5552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18675" y="297180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WEBSITE EERSTE VERSIE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629" y="1437278"/>
            <a:ext cx="9046908" cy="4192470"/>
          </a:xfrm>
          <a:custGeom>
            <a:avLst/>
            <a:gdLst/>
            <a:ahLst/>
            <a:cxnLst/>
            <a:rect r="r" b="b" t="t" l="l"/>
            <a:pathLst>
              <a:path h="4192470" w="9046908">
                <a:moveTo>
                  <a:pt x="0" y="0"/>
                </a:moveTo>
                <a:lnTo>
                  <a:pt x="9046908" y="0"/>
                </a:lnTo>
                <a:lnTo>
                  <a:pt x="9046908" y="4192469"/>
                </a:lnTo>
                <a:lnTo>
                  <a:pt x="0" y="4192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3173" y="3892126"/>
            <a:ext cx="10071699" cy="5665331"/>
          </a:xfrm>
          <a:custGeom>
            <a:avLst/>
            <a:gdLst/>
            <a:ahLst/>
            <a:cxnLst/>
            <a:rect r="r" b="b" t="t" l="l"/>
            <a:pathLst>
              <a:path h="5665331" w="10071699">
                <a:moveTo>
                  <a:pt x="0" y="0"/>
                </a:moveTo>
                <a:lnTo>
                  <a:pt x="10071700" y="0"/>
                </a:lnTo>
                <a:lnTo>
                  <a:pt x="10071700" y="5665331"/>
                </a:lnTo>
                <a:lnTo>
                  <a:pt x="0" y="5665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0629" y="6039322"/>
            <a:ext cx="7107550" cy="1805092"/>
          </a:xfrm>
          <a:custGeom>
            <a:avLst/>
            <a:gdLst/>
            <a:ahLst/>
            <a:cxnLst/>
            <a:rect r="r" b="b" t="t" l="l"/>
            <a:pathLst>
              <a:path h="1805092" w="7107550">
                <a:moveTo>
                  <a:pt x="0" y="0"/>
                </a:moveTo>
                <a:lnTo>
                  <a:pt x="7107550" y="0"/>
                </a:lnTo>
                <a:lnTo>
                  <a:pt x="7107550" y="1805092"/>
                </a:lnTo>
                <a:lnTo>
                  <a:pt x="0" y="1805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18675" y="297180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WEBSITE TWEEDE VERSIE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34925"/>
              <a:ext cx="6350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489"/>
                </a:lnSpc>
              </a:pPr>
              <a:r>
                <a:rPr lang="en-US" sz="7600">
                  <a:solidFill>
                    <a:srgbClr val="FFFFFF"/>
                  </a:solidFill>
                  <a:latin typeface="DM Sans"/>
                </a:rPr>
                <a:t>Api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1655" y="1905937"/>
            <a:ext cx="12361322" cy="6675114"/>
          </a:xfrm>
          <a:custGeom>
            <a:avLst/>
            <a:gdLst/>
            <a:ahLst/>
            <a:cxnLst/>
            <a:rect r="r" b="b" t="t" l="l"/>
            <a:pathLst>
              <a:path h="6675114" w="12361322">
                <a:moveTo>
                  <a:pt x="0" y="0"/>
                </a:moveTo>
                <a:lnTo>
                  <a:pt x="12361322" y="0"/>
                </a:lnTo>
                <a:lnTo>
                  <a:pt x="12361322" y="6675114"/>
                </a:lnTo>
                <a:lnTo>
                  <a:pt x="0" y="667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8916" y="7510796"/>
            <a:ext cx="3070863" cy="2512524"/>
          </a:xfrm>
          <a:custGeom>
            <a:avLst/>
            <a:gdLst/>
            <a:ahLst/>
            <a:cxnLst/>
            <a:rect r="r" b="b" t="t" l="l"/>
            <a:pathLst>
              <a:path h="2512524" w="3070863">
                <a:moveTo>
                  <a:pt x="0" y="0"/>
                </a:moveTo>
                <a:lnTo>
                  <a:pt x="3070863" y="0"/>
                </a:lnTo>
                <a:lnTo>
                  <a:pt x="3070863" y="2512524"/>
                </a:lnTo>
                <a:lnTo>
                  <a:pt x="0" y="2512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22977" y="428989"/>
            <a:ext cx="2211003" cy="2702337"/>
          </a:xfrm>
          <a:custGeom>
            <a:avLst/>
            <a:gdLst/>
            <a:ahLst/>
            <a:cxnLst/>
            <a:rect r="r" b="b" t="t" l="l"/>
            <a:pathLst>
              <a:path h="2702337" w="2211003">
                <a:moveTo>
                  <a:pt x="0" y="0"/>
                </a:moveTo>
                <a:lnTo>
                  <a:pt x="2211003" y="0"/>
                </a:lnTo>
                <a:lnTo>
                  <a:pt x="2211003" y="2702337"/>
                </a:lnTo>
                <a:lnTo>
                  <a:pt x="0" y="2702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0528" y="3313380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967826" y="486970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678425" y="3313380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4825723" y="486970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4681240" y="5879574"/>
            <a:ext cx="2613061" cy="2252658"/>
            <a:chOff x="0" y="0"/>
            <a:chExt cx="991873" cy="855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4828537" y="7435895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539137" y="5879574"/>
            <a:ext cx="2613061" cy="2252658"/>
            <a:chOff x="0" y="0"/>
            <a:chExt cx="991873" cy="8550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 flipV="true">
            <a:off x="7686434" y="7435895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3756509" y="3156611"/>
            <a:ext cx="4444649" cy="5132389"/>
            <a:chOff x="0" y="0"/>
            <a:chExt cx="54991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3870160" y="3238887"/>
            <a:ext cx="4045255" cy="4671195"/>
            <a:chOff x="0" y="0"/>
            <a:chExt cx="54991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9382" t="0" r="-9382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539137" y="3313380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7686434" y="486970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0399848" y="5879574"/>
            <a:ext cx="2613061" cy="2252658"/>
            <a:chOff x="0" y="0"/>
            <a:chExt cx="991873" cy="8550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10547145" y="7435895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0399848" y="3313380"/>
            <a:ext cx="2613061" cy="2273181"/>
            <a:chOff x="0" y="0"/>
            <a:chExt cx="991873" cy="8628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34" id="34"/>
          <p:cNvSpPr/>
          <p:nvPr/>
        </p:nvSpPr>
        <p:spPr>
          <a:xfrm flipV="true">
            <a:off x="10547145" y="486970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820528" y="5879574"/>
            <a:ext cx="2613061" cy="2252658"/>
            <a:chOff x="0" y="0"/>
            <a:chExt cx="991873" cy="8550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91873" cy="855070"/>
            </a:xfrm>
            <a:custGeom>
              <a:avLst/>
              <a:gdLst/>
              <a:ahLst/>
              <a:cxnLst/>
              <a:rect r="r" b="b" t="t" l="l"/>
              <a:pathLst>
                <a:path h="85507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1967826" y="7435895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1962519" y="1304962"/>
            <a:ext cx="8437330" cy="122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INHOUDSTAFEL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67826" y="5025092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Team + opdracht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281832" y="3455139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825723" y="5025092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Analyse Fase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139729" y="3455139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828537" y="759128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Eindpunten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142543" y="602133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86434" y="759128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Database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000440" y="602133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07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86434" y="5025092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Github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000440" y="3455139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547145" y="759128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Reflectie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61151" y="602133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08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0547145" y="5025092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Tools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861151" y="3455139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967826" y="7591286"/>
            <a:ext cx="2318467" cy="31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Design fase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281832" y="602133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34925"/>
              <a:ext cx="6350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489"/>
                </a:lnSpc>
              </a:pPr>
              <a:r>
                <a:rPr lang="en-US" sz="7600">
                  <a:solidFill>
                    <a:srgbClr val="FFFFFF"/>
                  </a:solidFill>
                  <a:latin typeface="DM Sans"/>
                </a:rPr>
                <a:t>Eindpunten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61137" y="657391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7961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409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3955" y="841269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90722" y="4206681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3607" y="4206681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700230" y="4206681"/>
            <a:ext cx="4297048" cy="420601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4330817" y="-1655690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43721" y="4756437"/>
            <a:ext cx="1201635" cy="1443012"/>
          </a:xfrm>
          <a:custGeom>
            <a:avLst/>
            <a:gdLst/>
            <a:ahLst/>
            <a:cxnLst/>
            <a:rect r="r" b="b" t="t" l="l"/>
            <a:pathLst>
              <a:path h="1443012" w="1201635">
                <a:moveTo>
                  <a:pt x="0" y="0"/>
                </a:moveTo>
                <a:lnTo>
                  <a:pt x="1201635" y="0"/>
                </a:lnTo>
                <a:lnTo>
                  <a:pt x="1201635" y="1443012"/>
                </a:lnTo>
                <a:lnTo>
                  <a:pt x="0" y="144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558264" y="4442884"/>
            <a:ext cx="1171471" cy="1804699"/>
          </a:xfrm>
          <a:custGeom>
            <a:avLst/>
            <a:gdLst/>
            <a:ahLst/>
            <a:cxnLst/>
            <a:rect r="r" b="b" t="t" l="l"/>
            <a:pathLst>
              <a:path h="1804699" w="1171471">
                <a:moveTo>
                  <a:pt x="0" y="0"/>
                </a:moveTo>
                <a:lnTo>
                  <a:pt x="1171472" y="0"/>
                </a:lnTo>
                <a:lnTo>
                  <a:pt x="1171472" y="1804699"/>
                </a:lnTo>
                <a:lnTo>
                  <a:pt x="0" y="1804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31331" y="4341494"/>
            <a:ext cx="1834845" cy="1834845"/>
          </a:xfrm>
          <a:custGeom>
            <a:avLst/>
            <a:gdLst/>
            <a:ahLst/>
            <a:cxnLst/>
            <a:rect r="r" b="b" t="t" l="l"/>
            <a:pathLst>
              <a:path h="1834845" w="1834845">
                <a:moveTo>
                  <a:pt x="0" y="0"/>
                </a:moveTo>
                <a:lnTo>
                  <a:pt x="1834845" y="0"/>
                </a:lnTo>
                <a:lnTo>
                  <a:pt x="1834845" y="1834845"/>
                </a:lnTo>
                <a:lnTo>
                  <a:pt x="0" y="18348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0" y="1718581"/>
            <a:ext cx="18288000" cy="82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API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11792" y="6262377"/>
            <a:ext cx="3432147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0071C9"/>
                </a:solidFill>
                <a:latin typeface="DM Sans Bold"/>
              </a:rPr>
              <a:t>API Endpoints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43627" y="6762249"/>
            <a:ext cx="3200745" cy="81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sz="1572">
                <a:solidFill>
                  <a:srgbClr val="051D40"/>
                </a:solidFill>
                <a:latin typeface="DM Sans"/>
              </a:rPr>
              <a:t>Generate random PO's</a:t>
            </a:r>
          </a:p>
          <a:p>
            <a:pPr algn="ctr">
              <a:lnSpc>
                <a:spcPts val="2169"/>
              </a:lnSpc>
            </a:pPr>
            <a:r>
              <a:rPr lang="en-US" sz="1572">
                <a:solidFill>
                  <a:srgbClr val="051D40"/>
                </a:solidFill>
                <a:latin typeface="DM Sans"/>
              </a:rPr>
              <a:t>Javascript</a:t>
            </a:r>
          </a:p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946418" y="6262377"/>
            <a:ext cx="239516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1945B"/>
                </a:solidFill>
                <a:latin typeface="DM Sans Bold"/>
              </a:rPr>
              <a:t>Po’s random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63487" y="6762249"/>
            <a:ext cx="3200745" cy="26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Postman documentation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49776" y="6271589"/>
            <a:ext cx="2797955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39B54A"/>
                </a:solidFill>
                <a:latin typeface="DM Sans Bold"/>
              </a:rPr>
              <a:t>API documentation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40362" y="6762249"/>
            <a:ext cx="3200745" cy="81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sz="1572">
                <a:solidFill>
                  <a:srgbClr val="051D40"/>
                </a:solidFill>
                <a:latin typeface="DM Sans"/>
              </a:rPr>
              <a:t>url, POST or GET, headers, expected get parameters</a:t>
            </a:r>
          </a:p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Javascript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1750" y="216137"/>
            <a:ext cx="9593865" cy="2991345"/>
          </a:xfrm>
          <a:custGeom>
            <a:avLst/>
            <a:gdLst/>
            <a:ahLst/>
            <a:cxnLst/>
            <a:rect r="r" b="b" t="t" l="l"/>
            <a:pathLst>
              <a:path h="2991345" w="9593865">
                <a:moveTo>
                  <a:pt x="0" y="0"/>
                </a:moveTo>
                <a:lnTo>
                  <a:pt x="9593865" y="0"/>
                </a:lnTo>
                <a:lnTo>
                  <a:pt x="9593865" y="2991345"/>
                </a:lnTo>
                <a:lnTo>
                  <a:pt x="0" y="2991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37799" y="1963498"/>
            <a:ext cx="8321501" cy="3180002"/>
          </a:xfrm>
          <a:custGeom>
            <a:avLst/>
            <a:gdLst/>
            <a:ahLst/>
            <a:cxnLst/>
            <a:rect r="r" b="b" t="t" l="l"/>
            <a:pathLst>
              <a:path h="3180002" w="8321501">
                <a:moveTo>
                  <a:pt x="0" y="0"/>
                </a:moveTo>
                <a:lnTo>
                  <a:pt x="8321501" y="0"/>
                </a:lnTo>
                <a:lnTo>
                  <a:pt x="8321501" y="3180002"/>
                </a:lnTo>
                <a:lnTo>
                  <a:pt x="0" y="3180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7018" y="4544431"/>
            <a:ext cx="8500781" cy="2330859"/>
          </a:xfrm>
          <a:custGeom>
            <a:avLst/>
            <a:gdLst/>
            <a:ahLst/>
            <a:cxnLst/>
            <a:rect r="r" b="b" t="t" l="l"/>
            <a:pathLst>
              <a:path h="2330859" w="8500781">
                <a:moveTo>
                  <a:pt x="0" y="0"/>
                </a:moveTo>
                <a:lnTo>
                  <a:pt x="8500781" y="0"/>
                </a:lnTo>
                <a:lnTo>
                  <a:pt x="8500781" y="2330860"/>
                </a:lnTo>
                <a:lnTo>
                  <a:pt x="0" y="233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19775" y="5498595"/>
            <a:ext cx="9604310" cy="4353355"/>
          </a:xfrm>
          <a:custGeom>
            <a:avLst/>
            <a:gdLst/>
            <a:ahLst/>
            <a:cxnLst/>
            <a:rect r="r" b="b" t="t" l="l"/>
            <a:pathLst>
              <a:path h="4353355" w="9604310">
                <a:moveTo>
                  <a:pt x="0" y="0"/>
                </a:moveTo>
                <a:lnTo>
                  <a:pt x="9604310" y="0"/>
                </a:lnTo>
                <a:lnTo>
                  <a:pt x="9604310" y="4353355"/>
                </a:lnTo>
                <a:lnTo>
                  <a:pt x="0" y="4353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7233" y="4059494"/>
            <a:ext cx="7911948" cy="5936010"/>
          </a:xfrm>
          <a:custGeom>
            <a:avLst/>
            <a:gdLst/>
            <a:ahLst/>
            <a:cxnLst/>
            <a:rect r="r" b="b" t="t" l="l"/>
            <a:pathLst>
              <a:path h="5936010" w="7911948">
                <a:moveTo>
                  <a:pt x="0" y="0"/>
                </a:moveTo>
                <a:lnTo>
                  <a:pt x="7911948" y="0"/>
                </a:lnTo>
                <a:lnTo>
                  <a:pt x="7911948" y="5936010"/>
                </a:lnTo>
                <a:lnTo>
                  <a:pt x="0" y="5936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7905" y="1028700"/>
            <a:ext cx="12312857" cy="4689435"/>
          </a:xfrm>
          <a:custGeom>
            <a:avLst/>
            <a:gdLst/>
            <a:ahLst/>
            <a:cxnLst/>
            <a:rect r="r" b="b" t="t" l="l"/>
            <a:pathLst>
              <a:path h="4689435" w="12312857">
                <a:moveTo>
                  <a:pt x="0" y="0"/>
                </a:moveTo>
                <a:lnTo>
                  <a:pt x="12312857" y="0"/>
                </a:lnTo>
                <a:lnTo>
                  <a:pt x="12312857" y="4689435"/>
                </a:lnTo>
                <a:lnTo>
                  <a:pt x="0" y="46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18675" y="297180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POSTMAN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87233" y="4059494"/>
            <a:ext cx="7911948" cy="5936010"/>
          </a:xfrm>
          <a:custGeom>
            <a:avLst/>
            <a:gdLst/>
            <a:ahLst/>
            <a:cxnLst/>
            <a:rect r="r" b="b" t="t" l="l"/>
            <a:pathLst>
              <a:path h="5936010" w="7911948">
                <a:moveTo>
                  <a:pt x="0" y="0"/>
                </a:moveTo>
                <a:lnTo>
                  <a:pt x="7911948" y="0"/>
                </a:lnTo>
                <a:lnTo>
                  <a:pt x="7911948" y="5936010"/>
                </a:lnTo>
                <a:lnTo>
                  <a:pt x="0" y="5936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63500"/>
              <a:ext cx="6350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558"/>
                </a:lnSpc>
              </a:pPr>
              <a:r>
                <a:rPr lang="en-US" sz="9100">
                  <a:solidFill>
                    <a:srgbClr val="FFFFFF"/>
                  </a:solidFill>
                  <a:latin typeface="DM Sans"/>
                </a:rPr>
                <a:t>Database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1384" y="1237277"/>
            <a:ext cx="15705232" cy="8452506"/>
          </a:xfrm>
          <a:custGeom>
            <a:avLst/>
            <a:gdLst/>
            <a:ahLst/>
            <a:cxnLst/>
            <a:rect r="r" b="b" t="t" l="l"/>
            <a:pathLst>
              <a:path h="8452506" w="15705232">
                <a:moveTo>
                  <a:pt x="0" y="0"/>
                </a:moveTo>
                <a:lnTo>
                  <a:pt x="15705232" y="0"/>
                </a:lnTo>
                <a:lnTo>
                  <a:pt x="15705232" y="8452506"/>
                </a:lnTo>
                <a:lnTo>
                  <a:pt x="0" y="8452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9" r="0" b="-236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18675" y="297180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DATABANK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1703" y="869434"/>
            <a:ext cx="5292252" cy="8184677"/>
          </a:xfrm>
          <a:custGeom>
            <a:avLst/>
            <a:gdLst/>
            <a:ahLst/>
            <a:cxnLst/>
            <a:rect r="r" b="b" t="t" l="l"/>
            <a:pathLst>
              <a:path h="8184677" w="5292252">
                <a:moveTo>
                  <a:pt x="0" y="0"/>
                </a:moveTo>
                <a:lnTo>
                  <a:pt x="5292253" y="0"/>
                </a:lnTo>
                <a:lnTo>
                  <a:pt x="5292253" y="8184677"/>
                </a:lnTo>
                <a:lnTo>
                  <a:pt x="0" y="8184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11107" y="665245"/>
            <a:ext cx="3986469" cy="8593055"/>
          </a:xfrm>
          <a:custGeom>
            <a:avLst/>
            <a:gdLst/>
            <a:ahLst/>
            <a:cxnLst/>
            <a:rect r="r" b="b" t="t" l="l"/>
            <a:pathLst>
              <a:path h="8593055" w="3986469">
                <a:moveTo>
                  <a:pt x="0" y="0"/>
                </a:moveTo>
                <a:lnTo>
                  <a:pt x="3986469" y="0"/>
                </a:lnTo>
                <a:lnTo>
                  <a:pt x="3986469" y="8593055"/>
                </a:lnTo>
                <a:lnTo>
                  <a:pt x="0" y="859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6917" y="519271"/>
            <a:ext cx="5205464" cy="2902046"/>
          </a:xfrm>
          <a:custGeom>
            <a:avLst/>
            <a:gdLst/>
            <a:ahLst/>
            <a:cxnLst/>
            <a:rect r="r" b="b" t="t" l="l"/>
            <a:pathLst>
              <a:path h="2902046" w="5205464">
                <a:moveTo>
                  <a:pt x="0" y="0"/>
                </a:moveTo>
                <a:lnTo>
                  <a:pt x="5205464" y="0"/>
                </a:lnTo>
                <a:lnTo>
                  <a:pt x="5205464" y="2902047"/>
                </a:lnTo>
                <a:lnTo>
                  <a:pt x="0" y="290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7841" y="4409267"/>
            <a:ext cx="4241460" cy="5206256"/>
          </a:xfrm>
          <a:custGeom>
            <a:avLst/>
            <a:gdLst/>
            <a:ahLst/>
            <a:cxnLst/>
            <a:rect r="r" b="b" t="t" l="l"/>
            <a:pathLst>
              <a:path h="5206256" w="4241460">
                <a:moveTo>
                  <a:pt x="0" y="0"/>
                </a:moveTo>
                <a:lnTo>
                  <a:pt x="4241461" y="0"/>
                </a:lnTo>
                <a:lnTo>
                  <a:pt x="4241461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63500"/>
              <a:ext cx="635000" cy="787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558"/>
                </a:lnSpc>
              </a:pPr>
              <a:r>
                <a:rPr lang="en-US" sz="9100">
                  <a:solidFill>
                    <a:srgbClr val="FFFFFF"/>
                  </a:solidFill>
                  <a:latin typeface="DM Sans"/>
                </a:rPr>
                <a:t>Demo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861159" y="422280"/>
            <a:ext cx="16565683" cy="9442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662"/>
                </a:lnSpc>
              </a:pPr>
              <a:r>
                <a:rPr lang="en-US" sz="9900">
                  <a:solidFill>
                    <a:srgbClr val="FFFFFF"/>
                  </a:solidFill>
                  <a:latin typeface="DM Sans"/>
                </a:rPr>
                <a:t>Reflectie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TEAM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71060" y="1751996"/>
            <a:ext cx="4151874" cy="6277633"/>
          </a:xfrm>
          <a:custGeom>
            <a:avLst/>
            <a:gdLst/>
            <a:ahLst/>
            <a:cxnLst/>
            <a:rect r="r" b="b" t="t" l="l"/>
            <a:pathLst>
              <a:path h="6277633" w="4151874">
                <a:moveTo>
                  <a:pt x="0" y="0"/>
                </a:moveTo>
                <a:lnTo>
                  <a:pt x="4151873" y="0"/>
                </a:lnTo>
                <a:lnTo>
                  <a:pt x="4151873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93189" y="1751996"/>
            <a:ext cx="4151874" cy="6277633"/>
          </a:xfrm>
          <a:custGeom>
            <a:avLst/>
            <a:gdLst/>
            <a:ahLst/>
            <a:cxnLst/>
            <a:rect r="r" b="b" t="t" l="l"/>
            <a:pathLst>
              <a:path h="6277633" w="4151874">
                <a:moveTo>
                  <a:pt x="0" y="0"/>
                </a:moveTo>
                <a:lnTo>
                  <a:pt x="4151874" y="0"/>
                </a:lnTo>
                <a:lnTo>
                  <a:pt x="4151874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9861" y="3008253"/>
            <a:ext cx="6101966" cy="4067977"/>
          </a:xfrm>
          <a:custGeom>
            <a:avLst/>
            <a:gdLst/>
            <a:ahLst/>
            <a:cxnLst/>
            <a:rect r="r" b="b" t="t" l="l"/>
            <a:pathLst>
              <a:path h="4067977" w="6101966">
                <a:moveTo>
                  <a:pt x="0" y="0"/>
                </a:moveTo>
                <a:lnTo>
                  <a:pt x="6101966" y="0"/>
                </a:lnTo>
                <a:lnTo>
                  <a:pt x="6101966" y="4067978"/>
                </a:lnTo>
                <a:lnTo>
                  <a:pt x="0" y="406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1234" y="426707"/>
            <a:ext cx="637922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Problemen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2800" y="6922008"/>
            <a:ext cx="7315200" cy="3364992"/>
          </a:xfrm>
          <a:custGeom>
            <a:avLst/>
            <a:gdLst/>
            <a:ahLst/>
            <a:cxnLst/>
            <a:rect r="r" b="b" t="t" l="l"/>
            <a:pathLst>
              <a:path h="3364992" w="7315200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18675" y="297180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TEAM REFLECTIE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248202"/>
            <a:ext cx="8375987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Wat ging goed 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Wat ging slecht 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Wat hebben we bijgeleerd 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Hoe zouden we het volgende keer aanpakken?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t="0" r="-2500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255514" y="5730689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...................................................................................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5514" y="4099871"/>
            <a:ext cx="10434893" cy="1287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Einde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36120" y="2320770"/>
            <a:ext cx="3653096" cy="135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79"/>
              </a:lnSpc>
            </a:pPr>
            <a:r>
              <a:rPr lang="en-US" sz="4373" spc="-87">
                <a:solidFill>
                  <a:srgbClr val="56AEFF"/>
                </a:solidFill>
                <a:latin typeface="DM Sans Italics"/>
              </a:rPr>
              <a:t>Pionier</a:t>
            </a:r>
          </a:p>
          <a:p>
            <a:pPr>
              <a:lnSpc>
                <a:spcPts val="5379"/>
              </a:lnSpc>
            </a:pPr>
            <a:r>
              <a:rPr lang="en-US" sz="4373" spc="-87">
                <a:solidFill>
                  <a:srgbClr val="56AEFF"/>
                </a:solidFill>
                <a:latin typeface="DM Sans Italics"/>
              </a:rPr>
              <a:t>Bank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25448" y="1739625"/>
            <a:ext cx="2310672" cy="2246635"/>
          </a:xfrm>
          <a:custGeom>
            <a:avLst/>
            <a:gdLst/>
            <a:ahLst/>
            <a:cxnLst/>
            <a:rect r="r" b="b" t="t" l="l"/>
            <a:pathLst>
              <a:path h="2246635" w="2310672">
                <a:moveTo>
                  <a:pt x="0" y="0"/>
                </a:moveTo>
                <a:lnTo>
                  <a:pt x="2310672" y="0"/>
                </a:lnTo>
                <a:lnTo>
                  <a:pt x="2310672" y="2246635"/>
                </a:lnTo>
                <a:lnTo>
                  <a:pt x="0" y="224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425" t="0" r="-1425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3621" y="3623697"/>
            <a:ext cx="9253700" cy="5675926"/>
          </a:xfrm>
          <a:custGeom>
            <a:avLst/>
            <a:gdLst/>
            <a:ahLst/>
            <a:cxnLst/>
            <a:rect r="r" b="b" t="t" l="l"/>
            <a:pathLst>
              <a:path h="5675926" w="9253700">
                <a:moveTo>
                  <a:pt x="0" y="0"/>
                </a:moveTo>
                <a:lnTo>
                  <a:pt x="9253700" y="0"/>
                </a:lnTo>
                <a:lnTo>
                  <a:pt x="9253700" y="5675927"/>
                </a:lnTo>
                <a:lnTo>
                  <a:pt x="0" y="5675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28489" y="2607027"/>
            <a:ext cx="2393171" cy="88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160"/>
              </a:lnSpc>
            </a:pPr>
            <a:r>
              <a:rPr lang="en-US" sz="5114" spc="311">
                <a:solidFill>
                  <a:srgbClr val="FFFFFF"/>
                </a:solidFill>
                <a:latin typeface="Now Bold"/>
              </a:rPr>
              <a:t>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9483" y="1415646"/>
            <a:ext cx="4495037" cy="97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32"/>
              </a:lnSpc>
            </a:pPr>
            <a:r>
              <a:rPr lang="en-US" sz="6286" spc="-125">
                <a:solidFill>
                  <a:srgbClr val="56AEFF"/>
                </a:solidFill>
                <a:latin typeface="DM Sans Italics"/>
              </a:rPr>
              <a:t>Pionierbank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7213" y="1851110"/>
            <a:ext cx="14993575" cy="7681251"/>
          </a:xfrm>
          <a:custGeom>
            <a:avLst/>
            <a:gdLst/>
            <a:ahLst/>
            <a:cxnLst/>
            <a:rect r="r" b="b" t="t" l="l"/>
            <a:pathLst>
              <a:path h="7681251" w="14993575">
                <a:moveTo>
                  <a:pt x="0" y="0"/>
                </a:moveTo>
                <a:lnTo>
                  <a:pt x="14993574" y="0"/>
                </a:lnTo>
                <a:lnTo>
                  <a:pt x="14993574" y="7681250"/>
                </a:lnTo>
                <a:lnTo>
                  <a:pt x="0" y="768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647919" y="372869"/>
            <a:ext cx="18935919" cy="131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63"/>
              </a:lnSpc>
              <a:spcBef>
                <a:spcPct val="0"/>
              </a:spcBef>
            </a:pPr>
            <a:r>
              <a:rPr lang="en-US" sz="8636">
                <a:solidFill>
                  <a:srgbClr val="145DA0"/>
                </a:solidFill>
                <a:latin typeface="Now Bold"/>
              </a:rPr>
              <a:t>TRELLO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2623" y="4586506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815942" y="1873011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35929" y="7686899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116567" y="6131866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700800" y="3178792"/>
            <a:ext cx="1137117" cy="1137117"/>
          </a:xfrm>
          <a:custGeom>
            <a:avLst/>
            <a:gdLst/>
            <a:ahLst/>
            <a:cxnLst/>
            <a:rect r="r" b="b" t="t" l="l"/>
            <a:pathLst>
              <a:path h="1137117" w="1137117">
                <a:moveTo>
                  <a:pt x="0" y="0"/>
                </a:moveTo>
                <a:lnTo>
                  <a:pt x="1137117" y="0"/>
                </a:lnTo>
                <a:lnTo>
                  <a:pt x="1137117" y="1137118"/>
                </a:lnTo>
                <a:lnTo>
                  <a:pt x="0" y="113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25536" y="-2586935"/>
            <a:ext cx="7059141" cy="7059141"/>
          </a:xfrm>
          <a:custGeom>
            <a:avLst/>
            <a:gdLst/>
            <a:ahLst/>
            <a:cxnLst/>
            <a:rect r="r" b="b" t="t" l="l"/>
            <a:pathLst>
              <a:path h="7059141" w="7059141">
                <a:moveTo>
                  <a:pt x="0" y="0"/>
                </a:moveTo>
                <a:lnTo>
                  <a:pt x="7059141" y="0"/>
                </a:lnTo>
                <a:lnTo>
                  <a:pt x="7059141" y="7059141"/>
                </a:lnTo>
                <a:lnTo>
                  <a:pt x="0" y="7059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407001" y="5736011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2750911" y="5836591"/>
            <a:ext cx="6635567" cy="47647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>
            <a:off x="2751082" y="4628014"/>
            <a:ext cx="6635567" cy="47647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2750740" y="7126298"/>
            <a:ext cx="6635567" cy="47647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713874" y="6249793"/>
            <a:ext cx="1085281" cy="1085281"/>
          </a:xfrm>
          <a:custGeom>
            <a:avLst/>
            <a:gdLst/>
            <a:ahLst/>
            <a:cxnLst/>
            <a:rect r="r" b="b" t="t" l="l"/>
            <a:pathLst>
              <a:path h="1085281" w="1085281">
                <a:moveTo>
                  <a:pt x="0" y="0"/>
                </a:moveTo>
                <a:lnTo>
                  <a:pt x="1085281" y="0"/>
                </a:lnTo>
                <a:lnTo>
                  <a:pt x="1085281" y="1085282"/>
                </a:lnTo>
                <a:lnTo>
                  <a:pt x="0" y="108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662848" y="4686845"/>
            <a:ext cx="1226381" cy="1226381"/>
          </a:xfrm>
          <a:custGeom>
            <a:avLst/>
            <a:gdLst/>
            <a:ahLst/>
            <a:cxnLst/>
            <a:rect r="r" b="b" t="t" l="l"/>
            <a:pathLst>
              <a:path h="1226381" w="1226381">
                <a:moveTo>
                  <a:pt x="0" y="0"/>
                </a:moveTo>
                <a:lnTo>
                  <a:pt x="1226381" y="0"/>
                </a:lnTo>
                <a:lnTo>
                  <a:pt x="1226381" y="1226381"/>
                </a:lnTo>
                <a:lnTo>
                  <a:pt x="0" y="1226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36516" y="7794035"/>
            <a:ext cx="1584757" cy="1357129"/>
          </a:xfrm>
          <a:custGeom>
            <a:avLst/>
            <a:gdLst/>
            <a:ahLst/>
            <a:cxnLst/>
            <a:rect r="r" b="b" t="t" l="l"/>
            <a:pathLst>
              <a:path h="1357129" w="1584757">
                <a:moveTo>
                  <a:pt x="0" y="0"/>
                </a:moveTo>
                <a:lnTo>
                  <a:pt x="1584758" y="0"/>
                </a:lnTo>
                <a:lnTo>
                  <a:pt x="1584758" y="1357129"/>
                </a:lnTo>
                <a:lnTo>
                  <a:pt x="0" y="13571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471879" y="7851224"/>
            <a:ext cx="1457424" cy="1407076"/>
          </a:xfrm>
          <a:custGeom>
            <a:avLst/>
            <a:gdLst/>
            <a:ahLst/>
            <a:cxnLst/>
            <a:rect r="r" b="b" t="t" l="l"/>
            <a:pathLst>
              <a:path h="1407076" w="1457424">
                <a:moveTo>
                  <a:pt x="0" y="0"/>
                </a:moveTo>
                <a:lnTo>
                  <a:pt x="1457423" y="0"/>
                </a:lnTo>
                <a:lnTo>
                  <a:pt x="1457423" y="1407076"/>
                </a:lnTo>
                <a:lnTo>
                  <a:pt x="0" y="1407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412346" y="6188051"/>
            <a:ext cx="953767" cy="1208766"/>
          </a:xfrm>
          <a:custGeom>
            <a:avLst/>
            <a:gdLst/>
            <a:ahLst/>
            <a:cxnLst/>
            <a:rect r="r" b="b" t="t" l="l"/>
            <a:pathLst>
              <a:path h="1208766" w="953767">
                <a:moveTo>
                  <a:pt x="0" y="0"/>
                </a:moveTo>
                <a:lnTo>
                  <a:pt x="953767" y="0"/>
                </a:lnTo>
                <a:lnTo>
                  <a:pt x="953767" y="1208766"/>
                </a:lnTo>
                <a:lnTo>
                  <a:pt x="0" y="12087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525999" y="7910511"/>
            <a:ext cx="1577289" cy="1124177"/>
          </a:xfrm>
          <a:custGeom>
            <a:avLst/>
            <a:gdLst/>
            <a:ahLst/>
            <a:cxnLst/>
            <a:rect r="r" b="b" t="t" l="l"/>
            <a:pathLst>
              <a:path h="1124177" w="1577289">
                <a:moveTo>
                  <a:pt x="0" y="0"/>
                </a:moveTo>
                <a:lnTo>
                  <a:pt x="1577289" y="0"/>
                </a:lnTo>
                <a:lnTo>
                  <a:pt x="1577289" y="1124177"/>
                </a:lnTo>
                <a:lnTo>
                  <a:pt x="0" y="11241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596623" y="1779083"/>
            <a:ext cx="5801499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OPDRACHT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49512" y="3472637"/>
            <a:ext cx="1193206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1</a:t>
            </a:r>
          </a:p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42718" y="3420625"/>
            <a:ext cx="2458626" cy="98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Analyse van de case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Repository</a:t>
            </a:r>
          </a:p>
          <a:p>
            <a:pPr algn="l" marL="0" indent="0" lvl="0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Project management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49512" y="4791318"/>
            <a:ext cx="1193206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2</a:t>
            </a:r>
          </a:p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49512" y="6084241"/>
            <a:ext cx="1193206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3</a:t>
            </a:r>
          </a:p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49512" y="7506525"/>
            <a:ext cx="1193206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4</a:t>
            </a:r>
          </a:p>
          <a:p>
            <a:pPr algn="ctr" marL="0" indent="0" lvl="0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305340" y="3411100"/>
            <a:ext cx="2092782" cy="65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Postman</a:t>
            </a:r>
          </a:p>
          <a:p>
            <a:pPr algn="l" marL="0" indent="0" lvl="0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Design + building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42718" y="4749386"/>
            <a:ext cx="5008732" cy="98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API endpoints design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Random PO’s</a:t>
            </a:r>
          </a:p>
          <a:p>
            <a:pPr algn="l" marL="0" indent="0" lvl="0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Start, create, test en Documentation API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42718" y="6016794"/>
            <a:ext cx="4178159" cy="131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API  implementation en testing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Api online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building the GUI</a:t>
            </a:r>
          </a:p>
          <a:p>
            <a:pPr algn="l" marL="0" indent="0" lvl="0">
              <a:lnSpc>
                <a:spcPts val="2643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742718" y="7312057"/>
            <a:ext cx="4366601" cy="131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Error list code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validation en exception handling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building the GUI</a:t>
            </a:r>
          </a:p>
          <a:p>
            <a:pPr algn="l" marL="0" indent="0" lvl="0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Fix bug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6012" y="1509897"/>
            <a:ext cx="6761831" cy="676183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Analyse fase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172808" y="0"/>
            <a:ext cx="2115192" cy="2115192"/>
            <a:chOff x="0" y="0"/>
            <a:chExt cx="8909050" cy="89090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t="0" r="-119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602" y="1028700"/>
            <a:ext cx="9144256" cy="4210829"/>
          </a:xfrm>
          <a:custGeom>
            <a:avLst/>
            <a:gdLst/>
            <a:ahLst/>
            <a:cxnLst/>
            <a:rect r="r" b="b" t="t" l="l"/>
            <a:pathLst>
              <a:path h="4210829" w="9144256">
                <a:moveTo>
                  <a:pt x="0" y="0"/>
                </a:moveTo>
                <a:lnTo>
                  <a:pt x="9144256" y="0"/>
                </a:lnTo>
                <a:lnTo>
                  <a:pt x="9144256" y="4210829"/>
                </a:lnTo>
                <a:lnTo>
                  <a:pt x="0" y="421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14283" y="3701677"/>
            <a:ext cx="10550550" cy="5556623"/>
          </a:xfrm>
          <a:custGeom>
            <a:avLst/>
            <a:gdLst/>
            <a:ahLst/>
            <a:cxnLst/>
            <a:rect r="r" b="b" t="t" l="l"/>
            <a:pathLst>
              <a:path h="5556623" w="10550550">
                <a:moveTo>
                  <a:pt x="0" y="0"/>
                </a:moveTo>
                <a:lnTo>
                  <a:pt x="10550550" y="0"/>
                </a:lnTo>
                <a:lnTo>
                  <a:pt x="10550550" y="5556623"/>
                </a:lnTo>
                <a:lnTo>
                  <a:pt x="0" y="555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18675" y="297180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MOCKUPS EERSTE VERSIE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602" y="5856418"/>
            <a:ext cx="58016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Opdracht fout begrepen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Klanten interface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602" y="1745174"/>
            <a:ext cx="9539332" cy="4392757"/>
          </a:xfrm>
          <a:custGeom>
            <a:avLst/>
            <a:gdLst/>
            <a:ahLst/>
            <a:cxnLst/>
            <a:rect r="r" b="b" t="t" l="l"/>
            <a:pathLst>
              <a:path h="4392757" w="9539332">
                <a:moveTo>
                  <a:pt x="0" y="0"/>
                </a:moveTo>
                <a:lnTo>
                  <a:pt x="9539332" y="0"/>
                </a:lnTo>
                <a:lnTo>
                  <a:pt x="9539332" y="4392757"/>
                </a:lnTo>
                <a:lnTo>
                  <a:pt x="0" y="4392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0834" y="4696115"/>
            <a:ext cx="9907263" cy="4562185"/>
          </a:xfrm>
          <a:custGeom>
            <a:avLst/>
            <a:gdLst/>
            <a:ahLst/>
            <a:cxnLst/>
            <a:rect r="r" b="b" t="t" l="l"/>
            <a:pathLst>
              <a:path h="4562185" w="9907263">
                <a:moveTo>
                  <a:pt x="0" y="0"/>
                </a:moveTo>
                <a:lnTo>
                  <a:pt x="9907263" y="0"/>
                </a:lnTo>
                <a:lnTo>
                  <a:pt x="9907263" y="4562185"/>
                </a:lnTo>
                <a:lnTo>
                  <a:pt x="0" y="456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18675" y="297180"/>
            <a:ext cx="10450651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MOCKUPS TWEEDE VERSIE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602" y="6618530"/>
            <a:ext cx="657790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Mockup na uitleg van Rogier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Medewerker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DAGDaas7GqA</dc:identifier>
  <dcterms:modified xsi:type="dcterms:W3CDTF">2011-08-01T06:04:30Z</dcterms:modified>
  <cp:revision>1</cp:revision>
  <dc:title>Pionierbank</dc:title>
</cp:coreProperties>
</file>